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2" r:id="rId4"/>
    <p:sldId id="258" r:id="rId5"/>
    <p:sldId id="259" r:id="rId6"/>
    <p:sldId id="263" r:id="rId7"/>
    <p:sldId id="261" r:id="rId8"/>
    <p:sldId id="260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youtube.com/watch?v=qqhzMxLVpaA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vms.vale.k12.or.us/articles-week" TargetMode="External"/><Relationship Id="rId2" Type="http://schemas.openxmlformats.org/officeDocument/2006/relationships/hyperlink" Target="https://newsela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vms.vale.k12.or.us/sites/vms.vale.k12.or.us/files/u13/_rubric%20info%20text.pdf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e.kahoot.it/" TargetMode="External"/><Relationship Id="rId2" Type="http://schemas.openxmlformats.org/officeDocument/2006/relationships/hyperlink" Target="https://plickers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newsela.com/" TargetMode="External"/><Relationship Id="rId2" Type="http://schemas.openxmlformats.org/officeDocument/2006/relationships/hyperlink" Target="http://www.plickers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rewordify.com/" TargetMode="External"/><Relationship Id="rId4" Type="http://schemas.openxmlformats.org/officeDocument/2006/relationships/hyperlink" Target="http://vms.vale.k12.or.us/articles-week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mailto:hebertn@chebschools.or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Promoting Literacy in the </a:t>
            </a:r>
            <a:r>
              <a:rPr lang="en-US" dirty="0" err="1" smtClean="0"/>
              <a:t>cte</a:t>
            </a:r>
            <a:r>
              <a:rPr lang="en-US" dirty="0" smtClean="0"/>
              <a:t> classroom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What in the world does teaching </a:t>
            </a:r>
            <a:r>
              <a:rPr lang="en-US" u="sng" dirty="0" smtClean="0"/>
              <a:t>(insert class you teach here) </a:t>
            </a:r>
            <a:r>
              <a:rPr lang="en-US" dirty="0" smtClean="0"/>
              <a:t>have to do with teaching reading?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047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Reading tutor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hlinkClick r:id="rId2"/>
              </a:rPr>
              <a:t>The Reading Tutor</a:t>
            </a:r>
            <a:endParaRPr lang="en-US" sz="4400" dirty="0"/>
          </a:p>
        </p:txBody>
      </p:sp>
      <p:pic>
        <p:nvPicPr>
          <p:cNvPr id="2050" name="Picture 2" descr="https://i.ytimg.com/vi/qqhzMxLVpaA/maxresdefaul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663" y="2258670"/>
            <a:ext cx="4782993" cy="2690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427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 in CTE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1910332"/>
            <a:ext cx="11029615" cy="4261868"/>
          </a:xfrm>
        </p:spPr>
        <p:txBody>
          <a:bodyPr>
            <a:noAutofit/>
          </a:bodyPr>
          <a:lstStyle/>
          <a:p>
            <a:r>
              <a:rPr lang="en-US" sz="2800" dirty="0" smtClean="0"/>
              <a:t>Reading is critical to building knowledge in </a:t>
            </a:r>
            <a:r>
              <a:rPr lang="en-US" sz="2800" b="1" u="sng" dirty="0" smtClean="0"/>
              <a:t>all disciplines</a:t>
            </a:r>
            <a:r>
              <a:rPr lang="en-US" sz="2800" dirty="0" smtClean="0"/>
              <a:t>. </a:t>
            </a:r>
            <a:br>
              <a:rPr lang="en-US" sz="2800" dirty="0" smtClean="0"/>
            </a:br>
            <a:endParaRPr lang="en-US" sz="2800" dirty="0" smtClean="0"/>
          </a:p>
          <a:p>
            <a:r>
              <a:rPr lang="en-US" sz="2800" dirty="0" smtClean="0"/>
              <a:t>Career ready reading requires an understanding of domain specific words and phrases, an attention to detail, and the ability to follow detailed descriptions of concepts or events.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 smtClean="0"/>
              <a:t>The vast majority of reading in workforce training programs will be sophisticated informational text.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570511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reading levels to guide instruction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4000" dirty="0"/>
              <a:t>Leveled informational </a:t>
            </a:r>
            <a:r>
              <a:rPr lang="en-US" sz="4000" dirty="0" smtClean="0"/>
              <a:t>text</a:t>
            </a:r>
          </a:p>
          <a:p>
            <a:pPr lvl="1"/>
            <a:r>
              <a:rPr lang="en-US" sz="3300" dirty="0" err="1" smtClean="0">
                <a:hlinkClick r:id="rId2"/>
              </a:rPr>
              <a:t>Newsela</a:t>
            </a:r>
            <a:r>
              <a:rPr lang="en-US" sz="3300" dirty="0" smtClean="0"/>
              <a:t> </a:t>
            </a:r>
          </a:p>
          <a:p>
            <a:pPr lvl="1"/>
            <a:r>
              <a:rPr lang="en-US" sz="3000" dirty="0" smtClean="0">
                <a:hlinkClick r:id="rId3"/>
              </a:rPr>
              <a:t>Article of the Week</a:t>
            </a:r>
            <a:endParaRPr lang="en-US" sz="3000" dirty="0" smtClean="0"/>
          </a:p>
          <a:p>
            <a:pPr lvl="1"/>
            <a:r>
              <a:rPr lang="en-US" sz="2800" dirty="0" smtClean="0"/>
              <a:t>Vale Middle School </a:t>
            </a:r>
            <a:r>
              <a:rPr lang="en-US" sz="2800" dirty="0" smtClean="0">
                <a:hlinkClick r:id="rId4"/>
              </a:rPr>
              <a:t>Informational Text Rubric</a:t>
            </a:r>
            <a:r>
              <a:rPr lang="en-US" sz="2800" dirty="0"/>
              <a:t/>
            </a:r>
            <a:br>
              <a:rPr lang="en-US" sz="2800" dirty="0"/>
            </a:br>
            <a:endParaRPr lang="en-US" sz="4000" dirty="0"/>
          </a:p>
          <a:p>
            <a:r>
              <a:rPr lang="en-US" sz="4000" dirty="0" smtClean="0"/>
              <a:t>Notes for struggling readers</a:t>
            </a:r>
            <a:br>
              <a:rPr lang="en-US" sz="4000" dirty="0" smtClean="0"/>
            </a:br>
            <a:endParaRPr lang="en-US" sz="4000" dirty="0" smtClean="0"/>
          </a:p>
          <a:p>
            <a:r>
              <a:rPr lang="en-US" sz="4000" dirty="0" smtClean="0"/>
              <a:t>Small group instruction/learning stations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8317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Formative assessment </a:t>
            </a:r>
            <a:r>
              <a:rPr lang="en-US" dirty="0" err="1" smtClean="0"/>
              <a:t>tooLs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>
                <a:hlinkClick r:id="rId2"/>
              </a:rPr>
              <a:t>Plickers</a:t>
            </a:r>
            <a:endParaRPr lang="en-US" sz="3600" dirty="0"/>
          </a:p>
          <a:p>
            <a:pPr marL="0" indent="0">
              <a:buNone/>
            </a:pPr>
            <a:r>
              <a:rPr lang="en-US" sz="3600" dirty="0" smtClean="0"/>
              <a:t>		</a:t>
            </a:r>
            <a:r>
              <a:rPr lang="en-US" sz="3600" dirty="0" err="1" smtClean="0"/>
              <a:t>Plickers</a:t>
            </a:r>
            <a:r>
              <a:rPr lang="en-US" sz="3600" dirty="0" smtClean="0"/>
              <a:t> are FREE!</a:t>
            </a:r>
            <a:br>
              <a:rPr lang="en-US" sz="3600" dirty="0" smtClean="0"/>
            </a:br>
            <a:r>
              <a:rPr lang="en-US" sz="3600" dirty="0" smtClean="0"/>
              <a:t>		</a:t>
            </a:r>
            <a:r>
              <a:rPr lang="en-US" sz="3600" dirty="0" err="1" smtClean="0"/>
              <a:t>Plickers</a:t>
            </a:r>
            <a:r>
              <a:rPr lang="en-US" sz="3600" dirty="0" smtClean="0"/>
              <a:t> are quick and easy!</a:t>
            </a:r>
          </a:p>
          <a:p>
            <a:r>
              <a:rPr lang="en-US" sz="3600" dirty="0" smtClean="0">
                <a:hlinkClick r:id="rId3"/>
              </a:rPr>
              <a:t>Kahoot!</a:t>
            </a:r>
            <a:endParaRPr lang="en-US" sz="3600" dirty="0" smtClean="0"/>
          </a:p>
        </p:txBody>
      </p:sp>
      <p:pic>
        <p:nvPicPr>
          <p:cNvPr id="1026" name="Picture 2" descr="https://plickers.com/assets/images/LandingPage/1d0ba0f1.PlickersAmazonCard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4681" y="2300384"/>
            <a:ext cx="2510847" cy="2266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5872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1902992"/>
            <a:ext cx="11029615" cy="5058917"/>
          </a:xfrm>
        </p:spPr>
        <p:txBody>
          <a:bodyPr>
            <a:normAutofit fontScale="77500" lnSpcReduction="20000"/>
          </a:bodyPr>
          <a:lstStyle/>
          <a:p>
            <a:r>
              <a:rPr lang="en-US" sz="2500" dirty="0" err="1" smtClean="0"/>
              <a:t>Plickers</a:t>
            </a:r>
            <a:endParaRPr lang="en-US" sz="2500" dirty="0"/>
          </a:p>
          <a:p>
            <a:pPr marL="0" indent="0">
              <a:buNone/>
            </a:pPr>
            <a:r>
              <a:rPr lang="en-US" sz="2500" dirty="0" smtClean="0"/>
              <a:t>	</a:t>
            </a:r>
            <a:r>
              <a:rPr lang="en-US" sz="2500" dirty="0" smtClean="0">
                <a:hlinkClick r:id="rId2"/>
              </a:rPr>
              <a:t>www.plickers.com</a:t>
            </a:r>
            <a:r>
              <a:rPr lang="en-US" sz="2500" dirty="0" smtClean="0"/>
              <a:t> </a:t>
            </a:r>
            <a:endParaRPr lang="en-US" sz="2500" dirty="0"/>
          </a:p>
          <a:p>
            <a:endParaRPr lang="en-US" sz="2500" dirty="0"/>
          </a:p>
          <a:p>
            <a:r>
              <a:rPr lang="en-US" sz="2500" dirty="0" err="1"/>
              <a:t>Newsela</a:t>
            </a:r>
            <a:r>
              <a:rPr lang="en-US" sz="2500" dirty="0"/>
              <a:t> (Leveled Articles)</a:t>
            </a:r>
          </a:p>
          <a:p>
            <a:pPr marL="0" indent="0">
              <a:buNone/>
            </a:pPr>
            <a:r>
              <a:rPr lang="en-US" sz="2500" dirty="0" smtClean="0"/>
              <a:t>	</a:t>
            </a:r>
            <a:r>
              <a:rPr lang="en-US" sz="2500" dirty="0" smtClean="0">
                <a:hlinkClick r:id="rId3"/>
              </a:rPr>
              <a:t>https</a:t>
            </a:r>
            <a:r>
              <a:rPr lang="en-US" sz="2500" dirty="0">
                <a:hlinkClick r:id="rId3"/>
              </a:rPr>
              <a:t>://</a:t>
            </a:r>
            <a:r>
              <a:rPr lang="en-US" sz="2500" dirty="0" smtClean="0">
                <a:hlinkClick r:id="rId3"/>
              </a:rPr>
              <a:t>newsela.com</a:t>
            </a:r>
            <a:r>
              <a:rPr lang="en-US" sz="2500" dirty="0"/>
              <a:t> </a:t>
            </a:r>
          </a:p>
          <a:p>
            <a:endParaRPr lang="en-US" sz="2500" dirty="0"/>
          </a:p>
          <a:p>
            <a:r>
              <a:rPr lang="en-US" sz="2500" dirty="0"/>
              <a:t>Article of the Week</a:t>
            </a:r>
          </a:p>
          <a:p>
            <a:pPr marL="0" indent="0">
              <a:buNone/>
            </a:pPr>
            <a:r>
              <a:rPr lang="en-US" sz="2500" dirty="0" smtClean="0"/>
              <a:t>	</a:t>
            </a:r>
            <a:r>
              <a:rPr lang="en-US" sz="2500" dirty="0" smtClean="0">
                <a:hlinkClick r:id="rId4"/>
              </a:rPr>
              <a:t>http</a:t>
            </a:r>
            <a:r>
              <a:rPr lang="en-US" sz="2500" dirty="0">
                <a:hlinkClick r:id="rId4"/>
              </a:rPr>
              <a:t>://</a:t>
            </a:r>
            <a:r>
              <a:rPr lang="en-US" sz="2500" dirty="0" smtClean="0">
                <a:hlinkClick r:id="rId4"/>
              </a:rPr>
              <a:t>vms.vale.k12.or.us/articles-week</a:t>
            </a:r>
            <a:r>
              <a:rPr lang="en-US" sz="2500" dirty="0" smtClean="0"/>
              <a:t> </a:t>
            </a:r>
            <a:endParaRPr lang="en-US" sz="2500" dirty="0"/>
          </a:p>
          <a:p>
            <a:endParaRPr lang="en-US" sz="2500" dirty="0"/>
          </a:p>
          <a:p>
            <a:r>
              <a:rPr lang="en-US" sz="2500" dirty="0"/>
              <a:t>Simplifying articles or other text</a:t>
            </a:r>
          </a:p>
          <a:p>
            <a:pPr marL="0" indent="0">
              <a:buNone/>
            </a:pPr>
            <a:r>
              <a:rPr lang="en-US" sz="2500" dirty="0" smtClean="0"/>
              <a:t>	</a:t>
            </a:r>
            <a:r>
              <a:rPr lang="en-US" sz="2500" dirty="0" smtClean="0">
                <a:hlinkClick r:id="rId5"/>
              </a:rPr>
              <a:t>https</a:t>
            </a:r>
            <a:r>
              <a:rPr lang="en-US" sz="2500" dirty="0">
                <a:hlinkClick r:id="rId5"/>
              </a:rPr>
              <a:t>://rewordify.com</a:t>
            </a:r>
            <a:r>
              <a:rPr lang="en-US" sz="2500" dirty="0" smtClean="0">
                <a:hlinkClick r:id="rId5"/>
              </a:rPr>
              <a:t>/</a:t>
            </a:r>
            <a:r>
              <a:rPr lang="en-US" sz="2500" dirty="0" smtClean="0"/>
              <a:t> </a:t>
            </a:r>
            <a:endParaRPr lang="en-US" sz="2500" dirty="0"/>
          </a:p>
          <a:p>
            <a:pPr marL="0" indent="0">
              <a:buNone/>
            </a:pPr>
            <a:endParaRPr lang="en-US" sz="2500" dirty="0"/>
          </a:p>
          <a:p>
            <a:pPr marL="0" indent="0">
              <a:buNone/>
            </a:pPr>
            <a:r>
              <a:rPr lang="en-US" sz="2500" dirty="0"/>
              <a:t>If anyone has any questions on how to use or implement any of these resources in the classroom, don’t hesitate to e-mail at hebertn@chebschools.org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1789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STEM </a:t>
            </a:r>
            <a:r>
              <a:rPr lang="en-US" dirty="0" err="1" smtClean="0"/>
              <a:t>FRIDays</a:t>
            </a:r>
            <a:endParaRPr lang="en-US" dirty="0"/>
          </a:p>
        </p:txBody>
      </p:sp>
      <p:sp>
        <p:nvSpPr>
          <p:cNvPr id="5" name="AutoShape 4" descr="https://outlook.office.com/owa/service.svc/s/GetAttachmentThumbnail?id=AAMkADFmZWJlNmUwLWFkNTgtNDI4Yy1iYzc3LTc1M2I2ODU3YmM0NQBGAAAAAADeIEmF2BADTZ4UqcCv878RBwBMhshfbro9SZhRXr%2FO5WBiAAAAAAEMAABMhshfbro9SZhRXr%2FO5WBiAAEISPpoAAABEgAQANeJ7%2FgJot1JjsmdTqimwjE%3D&amp;thumbnailType=2&amp;X-OWA-CANARY=HzkLWEpf6k2Y-3IULCIg4lCHjEbsbdMYuPkAtY6fGX2kCHQ5_Uk5JFbRuyk47dzZRwayTMZf1sk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-703" t="11454" r="5327" b="33157"/>
          <a:stretch/>
        </p:blipFill>
        <p:spPr>
          <a:xfrm>
            <a:off x="2533523" y="1845601"/>
            <a:ext cx="4780259" cy="493529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158648"/>
            <a:ext cx="5622246" cy="56222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1" t="30599" r="-1138" b="39194"/>
          <a:stretch/>
        </p:blipFill>
        <p:spPr>
          <a:xfrm>
            <a:off x="460375" y="1845602"/>
            <a:ext cx="3737552" cy="19845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l="28283" t="17301" r="-3487" b="24294"/>
          <a:stretch/>
        </p:blipFill>
        <p:spPr>
          <a:xfrm>
            <a:off x="501212" y="3494007"/>
            <a:ext cx="2380647" cy="3286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394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hlinkClick r:id="rId2"/>
              </a:rPr>
              <a:t>hebertn@chebschools.org</a:t>
            </a:r>
            <a:r>
              <a:rPr lang="en-US" sz="3200" dirty="0" smtClean="0"/>
              <a:t> </a:t>
            </a:r>
            <a:br>
              <a:rPr lang="en-US" sz="3200" dirty="0" smtClean="0"/>
            </a:br>
            <a:endParaRPr lang="en-US" sz="3200" dirty="0" smtClean="0"/>
          </a:p>
          <a:p>
            <a:r>
              <a:rPr lang="en-US" sz="3200" dirty="0" smtClean="0"/>
              <a:t>231-627-7191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071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Dividend</Template>
  <TotalTime>1557</TotalTime>
  <Words>76</Words>
  <Application>Microsoft Office PowerPoint</Application>
  <PresentationFormat>Widescreen</PresentationFormat>
  <Paragraphs>38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Gill Sans MT</vt:lpstr>
      <vt:lpstr>Wingdings 2</vt:lpstr>
      <vt:lpstr>Dividend</vt:lpstr>
      <vt:lpstr>Promoting Literacy in the cte classroom</vt:lpstr>
      <vt:lpstr>The Reading tutor</vt:lpstr>
      <vt:lpstr>Reading in CTE</vt:lpstr>
      <vt:lpstr>Using reading levels to guide instruction</vt:lpstr>
      <vt:lpstr>Formative assessment tooLs </vt:lpstr>
      <vt:lpstr>resources</vt:lpstr>
      <vt:lpstr>STEM FRIDays</vt:lpstr>
      <vt:lpstr>Contact Information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Nicole Hebert</dc:creator>
  <cp:lastModifiedBy>Nicole Hebert</cp:lastModifiedBy>
  <cp:revision>29</cp:revision>
  <dcterms:created xsi:type="dcterms:W3CDTF">2016-04-25T18:06:33Z</dcterms:created>
  <dcterms:modified xsi:type="dcterms:W3CDTF">2016-04-28T16:12:33Z</dcterms:modified>
</cp:coreProperties>
</file>